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D39B-C40F-4508-9125-99FEAD1D0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61114-1CB5-4447-87F5-51A0DF463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963A8-206C-4D28-8825-A9025C4D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127E9-D034-4955-8D8D-B215E085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FDD08-0B5F-4806-9041-C53DB9AD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2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63B6-1142-4FD4-8A54-AB51E9F2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DC591-E658-4CA5-9A02-962D59E2F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6D39-743C-4B37-B638-0CE93EA5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FC0BB-9D08-4075-908E-AE9BA833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154F-E777-48BA-B5F5-4696B427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3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E98E4-6936-42B9-8BBB-DA92D218A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A6C28-00ED-43EE-9EB4-B13E13E75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B95AE-E050-4D92-9D7B-08E2F828D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14A9E-CE07-4F94-8828-C8FCB72D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EBB2-3704-479B-AE4A-575D89B8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5EC4-7788-4980-9724-175FB82F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A240-231C-4B2B-95BC-5A38DDCFD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5FD80-5B6A-4830-AEE6-CB1D508E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30D3A-98D7-4599-9BFA-FEF74084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4A984-B9E3-49AE-9EB9-F611B342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8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92AE-3BC1-483B-864F-09D63AB54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5479C-B38D-48A1-9F4B-7A309A112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DD9B-BDD2-410C-9184-5BF22DB61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0909-52F2-4B9A-8E51-EACC7DC34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C3410-DFD1-4D79-B4B9-4303623E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6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1D35-D0CE-4500-9967-3EEB2C02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6A32A-042E-46FE-97E9-40341E820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60A4A-6424-4DD8-A880-4A14ECD4D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D1A38-2847-4BB6-BABA-D837F415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607B7-3454-493C-B51C-C66B2901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9AE3C-599B-4C0D-A11E-965AA3D2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1A66-AF33-422C-957B-E2ABC1DA8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D9E23-B266-4158-9BF8-89053B84C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76663-828A-4BAE-AC5C-9D9E3DD8A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CDEC5-ADE9-4089-964C-EBFF06751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B2EA9-4149-4F48-B8DB-39D607F30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60C5F-0C09-4C8A-B571-B1EAA9D3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2B1068-0B34-4BE4-9E61-8754D853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47FDD-AA27-4669-93DC-99DDF173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8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EABD-D7E7-4B34-AD51-620DE434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1B762-74B4-44E0-930D-DBD06FCF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D9B27-50AE-48BB-A7BA-B79F5C53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DD5BC-59A6-4D3F-BD6B-89076F4E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0710B-4EC4-47DB-A72A-13DAD89C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7BEB5F-18CF-4D3A-A078-FA30F2A1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BE774-64C4-428A-BD1B-BE7E7F22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8FF7-659B-4455-BBF8-2A6E88D2F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A807A-91DE-45E6-AA27-21103D18E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19BB7-4F6E-4AE8-9EE6-1691F5B7A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FB0DF-EB28-4938-BE82-7DCB3ECD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2D7FA-7154-4BA8-8B50-56D77E24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63C9B-2A10-49BE-83DE-DBD0C4EB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8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ECCE-0A00-4786-8DFD-6A394E86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1D791-CB67-4FDC-93CE-63A4C61FC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19133-CA5D-477B-A31C-61C5A64F7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F1A01-ED2D-4F03-8CCD-FAC3760B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531C4-B55F-4E16-9620-7AC618F46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813ED-4E9C-444C-9F67-6F71989B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6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45EEF-2B2A-458F-A015-9C0FDCFD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7B891-B0AB-429A-BFE2-EBED71B5D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46BDF-8B1C-4F58-B7D7-2EBD0D8F0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67F8-A9AD-4DEE-8BBB-B4C91952693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48D55-56B7-4959-AC45-1492207AA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B27E-6D67-461E-983A-EBE49B6F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1342A-FA02-430F-9B7D-D1C6622E8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1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EA1E517-392D-4B12-A7B2-37380D996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888" y="723900"/>
            <a:ext cx="6677138" cy="36743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4DE90F-9421-4A04-B768-E01FCCF9E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5273" y="751968"/>
            <a:ext cx="606297" cy="6062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C9897C9-F598-40A6-916D-CDAA23390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3281" y="839725"/>
            <a:ext cx="3442716" cy="344271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7A0103-B67B-4603-B9A0-BA744E594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961134"/>
              </p:ext>
            </p:extLst>
          </p:nvPr>
        </p:nvGraphicFramePr>
        <p:xfrm>
          <a:off x="3715121" y="4964684"/>
          <a:ext cx="4761758" cy="1169416"/>
        </p:xfrm>
        <a:graphic>
          <a:graphicData uri="http://schemas.openxmlformats.org/drawingml/2006/table">
            <a:tbl>
              <a:tblPr/>
              <a:tblGrid>
                <a:gridCol w="2056332">
                  <a:extLst>
                    <a:ext uri="{9D8B030D-6E8A-4147-A177-3AD203B41FA5}">
                      <a16:colId xmlns:a16="http://schemas.microsoft.com/office/drawing/2014/main" val="2369654398"/>
                    </a:ext>
                  </a:extLst>
                </a:gridCol>
                <a:gridCol w="1352713">
                  <a:extLst>
                    <a:ext uri="{9D8B030D-6E8A-4147-A177-3AD203B41FA5}">
                      <a16:colId xmlns:a16="http://schemas.microsoft.com/office/drawing/2014/main" val="1540086623"/>
                    </a:ext>
                  </a:extLst>
                </a:gridCol>
                <a:gridCol w="1352713">
                  <a:extLst>
                    <a:ext uri="{9D8B030D-6E8A-4147-A177-3AD203B41FA5}">
                      <a16:colId xmlns:a16="http://schemas.microsoft.com/office/drawing/2014/main" val="3908884609"/>
                    </a:ext>
                  </a:extLst>
                </a:gridCol>
              </a:tblGrid>
              <a:tr h="484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 Type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Google Search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Percent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97064"/>
                  </a:ext>
                </a:extLst>
              </a:tr>
              <a:tr h="3422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All investment funds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00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125750</a:t>
                      </a:r>
                      <a:endParaRPr lang="en-US" sz="10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Estedad Regular" panose="02000503000000000000" pitchFamily="2" charset="-78"/>
                        <a:cs typeface="Estedad Regular" panose="02000503000000000000" pitchFamily="2" charset="-78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000" b="0" i="0" u="none" strike="noStrike" dirty="0">
                          <a:solidFill>
                            <a:srgbClr val="FFFF00"/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98.09</a:t>
                      </a:r>
                      <a:r>
                        <a:rPr lang="en-US" sz="1000" b="0" i="0" u="none" strike="noStrike" dirty="0">
                          <a:solidFill>
                            <a:srgbClr val="FFFF00"/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233676"/>
                  </a:ext>
                </a:extLst>
              </a:tr>
              <a:tr h="3422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Kian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000" b="0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2450</a:t>
                      </a:r>
                      <a:endParaRPr lang="en-US" sz="10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Estedad Regular" panose="02000503000000000000" pitchFamily="2" charset="-78"/>
                        <a:cs typeface="Estedad Regular" panose="02000503000000000000" pitchFamily="2" charset="-78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a-IR" sz="1000" b="0" i="0" u="none" strike="noStrike" dirty="0">
                          <a:solidFill>
                            <a:srgbClr val="FFFF00"/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1.91</a:t>
                      </a:r>
                      <a:r>
                        <a:rPr lang="en-US" sz="1000" b="0" i="0" u="none" strike="noStrike" dirty="0">
                          <a:solidFill>
                            <a:srgbClr val="FFFF00"/>
                          </a:solidFill>
                          <a:effectLst/>
                          <a:latin typeface="Estedad Regular" panose="02000503000000000000" pitchFamily="2" charset="-78"/>
                          <a:cs typeface="Estedad Regular" panose="02000503000000000000" pitchFamily="2" charset="-78"/>
                        </a:rPr>
                        <a:t>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8853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F183F08-D26B-4D3E-B65C-FA3E5D4802F5}"/>
              </a:ext>
            </a:extLst>
          </p:cNvPr>
          <p:cNvSpPr/>
          <p:nvPr/>
        </p:nvSpPr>
        <p:spPr>
          <a:xfrm>
            <a:off x="6627495" y="722630"/>
            <a:ext cx="689288" cy="66801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C5D43A-28EB-4831-92FD-1A169856BFFD}"/>
              </a:ext>
            </a:extLst>
          </p:cNvPr>
          <p:cNvCxnSpPr>
            <a:cxnSpLocks/>
          </p:cNvCxnSpPr>
          <p:nvPr/>
        </p:nvCxnSpPr>
        <p:spPr>
          <a:xfrm>
            <a:off x="7453122" y="1061847"/>
            <a:ext cx="333815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74EF16D-9A78-48F2-B992-14D6F3B2444C}"/>
              </a:ext>
            </a:extLst>
          </p:cNvPr>
          <p:cNvSpPr/>
          <p:nvPr/>
        </p:nvSpPr>
        <p:spPr>
          <a:xfrm>
            <a:off x="7889748" y="743262"/>
            <a:ext cx="3688783" cy="365500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15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Estedad Regular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kourosh</dc:creator>
  <cp:lastModifiedBy>kourosh</cp:lastModifiedBy>
  <cp:revision>14</cp:revision>
  <dcterms:created xsi:type="dcterms:W3CDTF">2022-08-14T19:47:25Z</dcterms:created>
  <dcterms:modified xsi:type="dcterms:W3CDTF">2022-09-04T08:38:32Z</dcterms:modified>
</cp:coreProperties>
</file>